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4660"/>
  </p:normalViewPr>
  <p:slideViewPr>
    <p:cSldViewPr snapToGrid="0">
      <p:cViewPr>
        <p:scale>
          <a:sx n="57" d="100"/>
          <a:sy n="57" d="100"/>
        </p:scale>
        <p:origin x="1212" y="1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CE6E0-A349-41DD-BD92-1C5819826696}" type="datetimeFigureOut">
              <a:rPr lang="es-MX" smtClean="0"/>
              <a:t>14/11/2018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28183-6FD6-4AB1-B974-E24A9150D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8510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CE6E0-A349-41DD-BD92-1C5819826696}" type="datetimeFigureOut">
              <a:rPr lang="es-MX" smtClean="0"/>
              <a:t>14/11/2018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28183-6FD6-4AB1-B974-E24A9150D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5356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CE6E0-A349-41DD-BD92-1C5819826696}" type="datetimeFigureOut">
              <a:rPr lang="es-MX" smtClean="0"/>
              <a:t>14/11/2018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28183-6FD6-4AB1-B974-E24A9150D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5531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CE6E0-A349-41DD-BD92-1C5819826696}" type="datetimeFigureOut">
              <a:rPr lang="es-MX" smtClean="0"/>
              <a:t>14/11/2018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28183-6FD6-4AB1-B974-E24A9150D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66096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CE6E0-A349-41DD-BD92-1C5819826696}" type="datetimeFigureOut">
              <a:rPr lang="es-MX" smtClean="0"/>
              <a:t>14/11/2018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28183-6FD6-4AB1-B974-E24A9150D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7934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CE6E0-A349-41DD-BD92-1C5819826696}" type="datetimeFigureOut">
              <a:rPr lang="es-MX" smtClean="0"/>
              <a:t>14/11/2018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28183-6FD6-4AB1-B974-E24A9150D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3987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CE6E0-A349-41DD-BD92-1C5819826696}" type="datetimeFigureOut">
              <a:rPr lang="es-MX" smtClean="0"/>
              <a:t>14/11/2018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28183-6FD6-4AB1-B974-E24A9150D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7087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CE6E0-A349-41DD-BD92-1C5819826696}" type="datetimeFigureOut">
              <a:rPr lang="es-MX" smtClean="0"/>
              <a:t>14/11/2018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28183-6FD6-4AB1-B974-E24A9150D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7763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CE6E0-A349-41DD-BD92-1C5819826696}" type="datetimeFigureOut">
              <a:rPr lang="es-MX" smtClean="0"/>
              <a:t>14/11/2018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28183-6FD6-4AB1-B974-E24A9150D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5011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CE6E0-A349-41DD-BD92-1C5819826696}" type="datetimeFigureOut">
              <a:rPr lang="es-MX" smtClean="0"/>
              <a:t>14/11/2018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28183-6FD6-4AB1-B974-E24A9150D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9876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CE6E0-A349-41DD-BD92-1C5819826696}" type="datetimeFigureOut">
              <a:rPr lang="es-MX" smtClean="0"/>
              <a:t>14/11/2018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28183-6FD6-4AB1-B974-E24A9150D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0518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CE6E0-A349-41DD-BD92-1C5819826696}" type="datetimeFigureOut">
              <a:rPr lang="es-MX" smtClean="0"/>
              <a:t>14/11/2018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28183-6FD6-4AB1-B974-E24A9150D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0837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5.wdp"/><Relationship Id="rId18" Type="http://schemas.openxmlformats.org/officeDocument/2006/relationships/image" Target="../media/image10.png"/><Relationship Id="rId26" Type="http://schemas.openxmlformats.org/officeDocument/2006/relationships/image" Target="../media/image14.png"/><Relationship Id="rId3" Type="http://schemas.microsoft.com/office/2007/relationships/hdphoto" Target="../media/hdphoto1.wdp"/><Relationship Id="rId21" Type="http://schemas.microsoft.com/office/2007/relationships/hdphoto" Target="../media/hdphoto9.wdp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17" Type="http://schemas.microsoft.com/office/2007/relationships/hdphoto" Target="../media/hdphoto7.wdp"/><Relationship Id="rId25" Type="http://schemas.microsoft.com/office/2007/relationships/hdphoto" Target="../media/hdphoto11.wdp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29" Type="http://schemas.microsoft.com/office/2007/relationships/hdphoto" Target="../media/hdphoto13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3.png"/><Relationship Id="rId5" Type="http://schemas.openxmlformats.org/officeDocument/2006/relationships/image" Target="../media/image3.png"/><Relationship Id="rId15" Type="http://schemas.microsoft.com/office/2007/relationships/hdphoto" Target="../media/hdphoto6.wdp"/><Relationship Id="rId23" Type="http://schemas.microsoft.com/office/2007/relationships/hdphoto" Target="../media/hdphoto10.wdp"/><Relationship Id="rId28" Type="http://schemas.openxmlformats.org/officeDocument/2006/relationships/image" Target="../media/image15.png"/><Relationship Id="rId10" Type="http://schemas.microsoft.com/office/2007/relationships/hdphoto" Target="../media/hdphoto4.wdp"/><Relationship Id="rId19" Type="http://schemas.microsoft.com/office/2007/relationships/hdphoto" Target="../media/hdphoto8.wdp"/><Relationship Id="rId31" Type="http://schemas.microsoft.com/office/2007/relationships/hdphoto" Target="../media/hdphoto14.wdp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microsoft.com/office/2007/relationships/hdphoto" Target="../media/hdphoto12.wdp"/><Relationship Id="rId30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9257" t="5713" r="74621" b="8000"/>
          <a:stretch/>
        </p:blipFill>
        <p:spPr>
          <a:xfrm>
            <a:off x="731520" y="1221327"/>
            <a:ext cx="1188720" cy="466934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13928" t="381" r="13643"/>
          <a:stretch/>
        </p:blipFill>
        <p:spPr>
          <a:xfrm>
            <a:off x="1698171" y="26126"/>
            <a:ext cx="8830492" cy="683187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0372" r="4918"/>
          <a:stretch/>
        </p:blipFill>
        <p:spPr>
          <a:xfrm>
            <a:off x="404949" y="1680328"/>
            <a:ext cx="9940835" cy="349734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784" b="21892" l="21986" r="80142">
                        <a14:foregroundMark x1="22872" y1="21081" x2="33865" y2="21081"/>
                      </a14:backgroundRemoval>
                    </a14:imgEffect>
                    <a14:imgEffect>
                      <a14:saturation sat="33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l="22261" t="3608" r="19825" b="78485"/>
          <a:stretch/>
        </p:blipFill>
        <p:spPr>
          <a:xfrm>
            <a:off x="-1244429" y="1166439"/>
            <a:ext cx="11335871" cy="229944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9392" l="4000" r="94000">
                        <a14:foregroundMark x1="76500" y1="96758" x2="70500" y2="81864"/>
                        <a14:foregroundMark x1="78333" y1="95238" x2="77667" y2="88551"/>
                        <a14:foregroundMark x1="79500" y1="88045" x2="75500" y2="83283"/>
                        <a14:foregroundMark x1="69500" y1="81560" x2="53500" y2="51266"/>
                        <a14:foregroundMark x1="71167" y1="61499" x2="74500" y2="70618"/>
                        <a14:foregroundMark x1="68333" y1="57548" x2="65833" y2="50659"/>
                        <a14:foregroundMark x1="80167" y1="55826" x2="84500" y2="49544"/>
                        <a14:foregroundMark x1="75500" y1="52584" x2="75167" y2="47822"/>
                        <a14:foregroundMark x1="76500" y1="48024" x2="81833" y2="41135"/>
                        <a14:foregroundMark x1="71667" y1="32928" x2="75167" y2="36373"/>
                        <a14:foregroundMark x1="77667" y1="40426" x2="75167" y2="37183"/>
                        <a14:foregroundMark x1="83000" y1="31814" x2="85500" y2="26849"/>
                        <a14:foregroundMark x1="69833" y1="18845" x2="78333" y2="34245"/>
                        <a14:foregroundMark x1="72333" y1="18237" x2="76667" y2="28774"/>
                        <a14:foregroundMark x1="75500" y1="21682" x2="84000" y2="20365"/>
                        <a14:foregroundMark x1="84500" y1="19453" x2="77667" y2="15198"/>
                        <a14:foregroundMark x1="74500" y1="53293" x2="74500" y2="49139"/>
                        <a14:foregroundMark x1="67167" y1="41439" x2="71000" y2="49544"/>
                        <a14:foregroundMark x1="66333" y1="53394" x2="67667" y2="50456"/>
                        <a14:foregroundMark x1="51833" y1="50051" x2="46667" y2="60588"/>
                        <a14:foregroundMark x1="34667" y1="55319" x2="37667" y2="76089"/>
                        <a14:foregroundMark x1="37333" y1="75481" x2="34000" y2="87842"/>
                        <a14:foregroundMark x1="39667" y1="90881" x2="42667" y2="83992"/>
                        <a14:foregroundMark x1="44000" y1="74873" x2="48000" y2="67680"/>
                        <a14:foregroundMark x1="47500" y1="64134" x2="46667" y2="66464"/>
                        <a14:foregroundMark x1="22000" y1="92300" x2="33500" y2="87335"/>
                        <a14:foregroundMark x1="35167" y1="55218" x2="34000" y2="53597"/>
                        <a14:foregroundMark x1="28000" y1="54002" x2="29833" y2="41236"/>
                        <a14:foregroundMark x1="26833" y1="53495" x2="23500" y2="46505"/>
                        <a14:foregroundMark x1="30333" y1="44478" x2="37667" y2="27964"/>
                        <a14:foregroundMark x1="40833" y1="34245" x2="44333" y2="30800"/>
                        <a14:foregroundMark x1="26000" y1="40020" x2="26167" y2="35056"/>
                        <a14:foregroundMark x1="33167" y1="38197" x2="34833" y2="35765"/>
                        <a14:foregroundMark x1="70500" y1="48328" x2="69000" y2="45593"/>
                        <a14:foregroundMark x1="85500" y1="48531" x2="83667" y2="28774"/>
                        <a14:foregroundMark x1="85333" y1="27964" x2="86833" y2="26646"/>
                        <a14:foregroundMark x1="26500" y1="20365" x2="34167" y2="21986"/>
                        <a14:foregroundMark x1="32000" y1="22999" x2="34667" y2="16717"/>
                        <a14:foregroundMark x1="24167" y1="21277" x2="31167" y2="22290"/>
                        <a14:foregroundMark x1="29167" y1="28875" x2="35167" y2="25431"/>
                        <a14:foregroundMark x1="31667" y1="15502" x2="75333" y2="15603"/>
                        <a14:foregroundMark x1="43000" y1="4255" x2="59833" y2="20669"/>
                        <a14:foregroundMark x1="41667" y1="5775" x2="63333" y2="4458"/>
                        <a14:foregroundMark x1="60667" y1="10233" x2="63667" y2="3647"/>
                        <a14:foregroundMark x1="75500" y1="14792" x2="79000" y2="15198"/>
                        <a14:foregroundMark x1="70833" y1="95035" x2="75000" y2="71125"/>
                        <a14:foregroundMark x1="74333" y1="73050" x2="76167" y2="81560"/>
                        <a14:foregroundMark x1="72333" y1="73860" x2="80000" y2="75076"/>
                        <a14:foregroundMark x1="70500" y1="60182" x2="75000" y2="59980"/>
                        <a14:foregroundMark x1="75333" y1="81459" x2="75500" y2="71429"/>
                        <a14:foregroundMark x1="77000" y1="42047" x2="83333" y2="34954"/>
                        <a14:foregroundMark x1="78333" y1="57447" x2="81500" y2="49949"/>
                        <a14:foregroundMark x1="46667" y1="16413" x2="55500" y2="14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69" y="-313509"/>
            <a:ext cx="4168997" cy="6858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1000" y="358471"/>
            <a:ext cx="1905000" cy="7620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l="69726" t="400"/>
          <a:stretch/>
        </p:blipFill>
        <p:spPr>
          <a:xfrm>
            <a:off x="6941489" y="2011680"/>
            <a:ext cx="1297636" cy="284607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2778" b="37361" l="24922" r="72891">
                        <a14:foregroundMark x1="30391" y1="33194" x2="61797" y2="32222"/>
                        <a14:foregroundMark x1="39297" y1="32500" x2="54375" y2="28333"/>
                        <a14:foregroundMark x1="40859" y1="28889" x2="69922" y2="36389"/>
                        <a14:foregroundMark x1="29453" y1="35833" x2="31875" y2="36389"/>
                        <a14:foregroundMark x1="30234" y1="36667" x2="36016" y2="37083"/>
                        <a14:foregroundMark x1="26563" y1="32778" x2="47578" y2="14306"/>
                        <a14:foregroundMark x1="50469" y1="13056" x2="72266" y2="32500"/>
                        <a14:foregroundMark x1="25234" y1="32500" x2="31250" y2="28611"/>
                        <a14:backgroundMark x1="32734" y1="26250" x2="25078" y2="31806"/>
                      </a14:backgroundRemoval>
                    </a14:imgEffect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l="27943" t="14557" r="27330" b="62414"/>
          <a:stretch/>
        </p:blipFill>
        <p:spPr>
          <a:xfrm>
            <a:off x="4655127" y="1014152"/>
            <a:ext cx="5453148" cy="157941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t="28400" b="31746"/>
          <a:stretch/>
        </p:blipFill>
        <p:spPr>
          <a:xfrm>
            <a:off x="2286000" y="2194560"/>
            <a:ext cx="7620000" cy="227768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l="27821" t="24863" r="28543" b="67291"/>
          <a:stretch/>
        </p:blipFill>
        <p:spPr>
          <a:xfrm>
            <a:off x="-1359417" y="3622954"/>
            <a:ext cx="11565845" cy="136468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l="45152" t="14029" r="43088" b="76064"/>
          <a:stretch/>
        </p:blipFill>
        <p:spPr>
          <a:xfrm>
            <a:off x="-932608" y="531716"/>
            <a:ext cx="5087388" cy="281145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875" b="71813" l="11101" r="82202">
                        <a14:foregroundMark x1="49541" y1="21063" x2="74679" y2="9938"/>
                        <a14:foregroundMark x1="61560" y1="3063" x2="73303" y2="14313"/>
                        <a14:foregroundMark x1="72661" y1="28500" x2="74404" y2="25563"/>
                        <a14:foregroundMark x1="75046" y1="25625" x2="72018" y2="12125"/>
                        <a14:foregroundMark x1="73945" y1="10500" x2="77798" y2="8938"/>
                        <a14:foregroundMark x1="71651" y1="29375" x2="73119" y2="26937"/>
                        <a14:foregroundMark x1="74404" y1="10125" x2="76789" y2="8750"/>
                        <a14:foregroundMark x1="51376" y1="23250" x2="62202" y2="19125"/>
                        <a14:foregroundMark x1="29541" y1="23688" x2="33761" y2="20500"/>
                        <a14:foregroundMark x1="70092" y1="50063" x2="62569" y2="45500"/>
                        <a14:backgroundMark x1="61468" y1="20500" x2="62018" y2="19563"/>
                        <a14:backgroundMark x1="62661" y1="42438" x2="62018" y2="4050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826151" y="-4806142"/>
            <a:ext cx="10382250" cy="152400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9792" b="21042" l="25938" r="73125">
                        <a14:foregroundMark x1="29219" y1="20000" x2="64844" y2="19792"/>
                        <a14:foregroundMark x1="30938" y1="20000" x2="48281" y2="12500"/>
                        <a14:foregroundMark x1="48281" y1="11875" x2="54375" y2="14792"/>
                        <a14:foregroundMark x1="48750" y1="11250" x2="51875" y2="12500"/>
                        <a14:foregroundMark x1="28750" y1="19583" x2="37813" y2="16250"/>
                        <a14:foregroundMark x1="29219" y1="19375" x2="34844" y2="17708"/>
                        <a14:foregroundMark x1="63125" y1="16667" x2="69844" y2="19375"/>
                        <a14:foregroundMark x1="71563" y1="20833" x2="69531" y2="18750"/>
                        <a14:foregroundMark x1="29219" y1="21042" x2="38125" y2="21042"/>
                        <a14:foregroundMark x1="27500" y1="19792" x2="48125" y2="11250"/>
                        <a14:foregroundMark x1="49219" y1="10833" x2="71406" y2="19375"/>
                        <a14:foregroundMark x1="48906" y1="10625" x2="27656" y2="19583"/>
                        <a14:foregroundMark x1="28594" y1="20000" x2="37500" y2="15417"/>
                        <a14:foregroundMark x1="29219" y1="19167" x2="33125" y2="18333"/>
                        <a14:foregroundMark x1="31719" y1="17917" x2="38438" y2="15625"/>
                        <a14:foregroundMark x1="36250" y1="16042" x2="36250" y2="16042"/>
                        <a14:foregroundMark x1="38125" y1="15625" x2="28594" y2="19792"/>
                        <a14:foregroundMark x1="28438" y1="19375" x2="37969" y2="15000"/>
                        <a14:foregroundMark x1="35469" y1="16042" x2="41094" y2="15833"/>
                        <a14:foregroundMark x1="60938" y1="19583" x2="71719" y2="20000"/>
                        <a14:backgroundMark x1="36563" y1="15208" x2="24844" y2="20000"/>
                        <a14:backgroundMark x1="63438" y1="14375" x2="78594" y2="19583"/>
                        <a14:backgroundMark x1="62344" y1="15417" x2="72500" y2="19167"/>
                        <a14:backgroundMark x1="65469" y1="16250" x2="71875" y2="1937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l="27245" t="10680" r="31028" b="78210"/>
          <a:stretch/>
        </p:blipFill>
        <p:spPr>
          <a:xfrm>
            <a:off x="3610483" y="102369"/>
            <a:ext cx="7423277" cy="305987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25" r="2051" b="-7132"/>
          <a:stretch/>
        </p:blipFill>
        <p:spPr>
          <a:xfrm rot="167579">
            <a:off x="-2271991" y="116335"/>
            <a:ext cx="11941925" cy="164592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21250" b="49583" l="11250" r="83438">
                        <a14:foregroundMark x1="15937" y1="48750" x2="82656" y2="47708"/>
                        <a14:foregroundMark x1="72813" y1="37708" x2="81719" y2="37083"/>
                        <a14:foregroundMark x1="74531" y1="36875" x2="82500" y2="35833"/>
                        <a14:foregroundMark x1="70938" y1="48750" x2="82188" y2="48542"/>
                        <a14:foregroundMark x1="15313" y1="36458" x2="22188" y2="36250"/>
                        <a14:foregroundMark x1="25938" y1="37917" x2="49531" y2="24375"/>
                        <a14:foregroundMark x1="50156" y1="26042" x2="69688" y2="36250"/>
                        <a14:foregroundMark x1="48438" y1="23958" x2="47813" y2="21875"/>
                        <a14:foregroundMark x1="49688" y1="23542" x2="49063" y2="21875"/>
                        <a14:foregroundMark x1="23750" y1="48958" x2="79844" y2="48542"/>
                        <a14:backgroundMark x1="25469" y1="37500" x2="71250" y2="36458"/>
                        <a14:backgroundMark x1="26250" y1="37083" x2="36875" y2="31458"/>
                        <a14:backgroundMark x1="27813" y1="37500" x2="32969" y2="34167"/>
                        <a14:backgroundMark x1="25156" y1="37083" x2="30000" y2="36458"/>
                        <a14:backgroundMark x1="27187" y1="36250" x2="31406" y2="36042"/>
                        <a14:backgroundMark x1="25469" y1="37500" x2="30781" y2="36875"/>
                        <a14:backgroundMark x1="25781" y1="37500" x2="32344" y2="35833"/>
                        <a14:backgroundMark x1="26094" y1="36875" x2="32188" y2="36042"/>
                        <a14:backgroundMark x1="66094" y1="36250" x2="69688" y2="35625"/>
                        <a14:backgroundMark x1="69375" y1="36250" x2="26406" y2="35833"/>
                        <a14:backgroundMark x1="71719" y1="36458" x2="24531" y2="36875"/>
                        <a14:backgroundMark x1="25313" y1="37500" x2="72813" y2="3541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l="14757" t="35534" r="17119" b="51069"/>
          <a:stretch/>
        </p:blipFill>
        <p:spPr>
          <a:xfrm>
            <a:off x="-2462169" y="846504"/>
            <a:ext cx="15328670" cy="2261061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aturation sat="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l="6248" t="32440" r="3371" b="56171"/>
          <a:stretch/>
        </p:blipFill>
        <p:spPr>
          <a:xfrm>
            <a:off x="-2914174" y="-2615756"/>
            <a:ext cx="11421687" cy="124691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saturation sat="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289048"/>
            <a:ext cx="7620000" cy="227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016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0</Words>
  <Application>Microsoft Office PowerPoint</Application>
  <PresentationFormat>Panorámica</PresentationFormat>
  <Paragraphs>0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Sayuri Cifer</dc:creator>
  <cp:lastModifiedBy>Sayuri Cifer</cp:lastModifiedBy>
  <cp:revision>17</cp:revision>
  <dcterms:created xsi:type="dcterms:W3CDTF">2018-11-14T22:40:09Z</dcterms:created>
  <dcterms:modified xsi:type="dcterms:W3CDTF">2018-11-15T04:25:58Z</dcterms:modified>
</cp:coreProperties>
</file>